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60" autoAdjust="0"/>
  </p:normalViewPr>
  <p:slideViewPr>
    <p:cSldViewPr>
      <p:cViewPr varScale="1">
        <p:scale>
          <a:sx n="77" d="100"/>
          <a:sy n="77" d="100"/>
        </p:scale>
        <p:origin x="1002" y="10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6967"/>
            <a:ext cx="12192000" cy="6858000"/>
          </a:xfrm>
          <a:prstGeom prst="rect">
            <a:avLst/>
          </a:prstGeom>
        </p:spPr>
      </p:pic>
      <p:sp>
        <p:nvSpPr>
          <p:cNvPr id="8" name="Заголовок 1"/>
          <p:cNvSpPr>
            <a:spLocks noGrp="1"/>
          </p:cNvSpPr>
          <p:nvPr>
            <p:ph type="ctrTitle"/>
          </p:nvPr>
        </p:nvSpPr>
        <p:spPr>
          <a:xfrm>
            <a:off x="2065784" y="2988071"/>
            <a:ext cx="7414592" cy="1470025"/>
          </a:xfrm>
        </p:spPr>
        <p:txBody>
          <a:bodyPr>
            <a:normAutofit/>
          </a:bodyPr>
          <a:lstStyle>
            <a:lvl1pPr algn="l">
              <a:defRPr sz="4800" b="1" baseline="0">
                <a:solidFill>
                  <a:schemeClr val="bg1"/>
                </a:solidFill>
                <a:latin typeface="Candara" panose="020E0502030303020204" pitchFamily="34" charset="0"/>
              </a:defRPr>
            </a:lvl1pPr>
          </a:lstStyle>
          <a:p>
            <a:endParaRPr lang="ru-RU" dirty="0"/>
          </a:p>
        </p:txBody>
      </p:sp>
      <p:pic>
        <p:nvPicPr>
          <p:cNvPr id="9" name="Рисунок 8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9926"/>
          <a:stretch/>
        </p:blipFill>
        <p:spPr>
          <a:xfrm>
            <a:off x="9120336" y="1196752"/>
            <a:ext cx="2788584" cy="4992385"/>
          </a:xfrm>
          <a:prstGeom prst="rect">
            <a:avLst/>
          </a:prstGeom>
        </p:spPr>
      </p:pic>
      <p:pic>
        <p:nvPicPr>
          <p:cNvPr id="10" name="Рисунок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860238">
            <a:off x="-954207" y="-1760672"/>
            <a:ext cx="4878353" cy="4900255"/>
          </a:xfrm>
          <a:prstGeom prst="rect">
            <a:avLst/>
          </a:prstGeom>
        </p:spPr>
      </p:pic>
      <p:sp>
        <p:nvSpPr>
          <p:cNvPr id="11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065784" y="4614275"/>
            <a:ext cx="7054552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bg1"/>
                </a:solidFill>
                <a:latin typeface="Candara" panose="020E0502030303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447112" cy="1143000"/>
          </a:xfrm>
        </p:spPr>
        <p:txBody>
          <a:bodyPr/>
          <a:lstStyle>
            <a:lvl1pPr algn="l">
              <a:defRPr>
                <a:solidFill>
                  <a:srgbClr val="000000"/>
                </a:solidFill>
                <a:latin typeface="Candara" panose="020E0502030303020204" pitchFamily="34" charset="0"/>
              </a:defRPr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8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11183416" cy="4525963"/>
          </a:xfrm>
        </p:spPr>
        <p:txBody>
          <a:bodyPr/>
          <a:lstStyle>
            <a:lvl1pPr algn="l">
              <a:defRPr>
                <a:solidFill>
                  <a:srgbClr val="000000"/>
                </a:solidFill>
                <a:latin typeface="Candara" panose="020E0502030303020204" pitchFamily="34" charset="0"/>
              </a:defRPr>
            </a:lvl1pPr>
            <a:lvl2pPr algn="l">
              <a:defRPr>
                <a:solidFill>
                  <a:srgbClr val="000000"/>
                </a:solidFill>
                <a:latin typeface="Candara" panose="020E0502030303020204" pitchFamily="34" charset="0"/>
              </a:defRPr>
            </a:lvl2pPr>
            <a:lvl3pPr algn="l">
              <a:defRPr>
                <a:solidFill>
                  <a:srgbClr val="000000"/>
                </a:solidFill>
                <a:latin typeface="Candara" panose="020E0502030303020204" pitchFamily="34" charset="0"/>
              </a:defRPr>
            </a:lvl3pPr>
            <a:lvl4pPr algn="l">
              <a:defRPr>
                <a:solidFill>
                  <a:srgbClr val="000000"/>
                </a:solidFill>
                <a:latin typeface="Candara" panose="020E0502030303020204" pitchFamily="34" charset="0"/>
              </a:defRPr>
            </a:lvl4pPr>
            <a:lvl5pPr algn="l">
              <a:defRPr>
                <a:solidFill>
                  <a:srgbClr val="000000"/>
                </a:solidFill>
                <a:latin typeface="Candara" panose="020E0502030303020204" pitchFamily="34" charset="0"/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pic>
        <p:nvPicPr>
          <p:cNvPr id="9" name="Рисунок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28736" y="4365104"/>
            <a:ext cx="2679222" cy="2693383"/>
          </a:xfrm>
          <a:prstGeom prst="rect">
            <a:avLst/>
          </a:prstGeom>
        </p:spPr>
      </p:pic>
      <p:pic>
        <p:nvPicPr>
          <p:cNvPr id="10" name="Рисунок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48328" y="-1755576"/>
            <a:ext cx="3747510" cy="3767317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447112" cy="1143000"/>
          </a:xfrm>
        </p:spPr>
        <p:txBody>
          <a:bodyPr/>
          <a:lstStyle>
            <a:lvl1pPr algn="l">
              <a:defRPr>
                <a:solidFill>
                  <a:srgbClr val="000000"/>
                </a:solidFill>
                <a:latin typeface="Candara" panose="020E0502030303020204" pitchFamily="34" charset="0"/>
              </a:defRPr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8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11183416" cy="4525963"/>
          </a:xfrm>
        </p:spPr>
        <p:txBody>
          <a:bodyPr/>
          <a:lstStyle>
            <a:lvl1pPr algn="l">
              <a:defRPr>
                <a:solidFill>
                  <a:srgbClr val="000000"/>
                </a:solidFill>
                <a:latin typeface="Candara" panose="020E0502030303020204" pitchFamily="34" charset="0"/>
              </a:defRPr>
            </a:lvl1pPr>
            <a:lvl2pPr algn="l">
              <a:defRPr>
                <a:solidFill>
                  <a:srgbClr val="000000"/>
                </a:solidFill>
                <a:latin typeface="Candara" panose="020E0502030303020204" pitchFamily="34" charset="0"/>
              </a:defRPr>
            </a:lvl2pPr>
            <a:lvl3pPr algn="l">
              <a:defRPr>
                <a:solidFill>
                  <a:srgbClr val="000000"/>
                </a:solidFill>
                <a:latin typeface="Candara" panose="020E0502030303020204" pitchFamily="34" charset="0"/>
              </a:defRPr>
            </a:lvl3pPr>
            <a:lvl4pPr algn="l">
              <a:defRPr>
                <a:solidFill>
                  <a:srgbClr val="000000"/>
                </a:solidFill>
                <a:latin typeface="Candara" panose="020E0502030303020204" pitchFamily="34" charset="0"/>
              </a:defRPr>
            </a:lvl4pPr>
            <a:lvl5pPr algn="l">
              <a:defRPr>
                <a:solidFill>
                  <a:srgbClr val="000000"/>
                </a:solidFill>
                <a:latin typeface="Candara" panose="020E0502030303020204" pitchFamily="34" charset="0"/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pic>
        <p:nvPicPr>
          <p:cNvPr id="6" name="Рисунок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83610" y="3789040"/>
            <a:ext cx="3313190" cy="33307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80000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18.12.2023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618067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81874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221748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Широкоэкранный</PresentationFormat>
  <Paragraphs>0</Paragraphs>
  <Slides>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7" baseType="lpstr">
      <vt:lpstr>Arial</vt:lpstr>
      <vt:lpstr>Calibri</vt:lpstr>
      <vt:lpstr>Candara</vt:lpstr>
      <vt:lpstr>Тема Office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2</cp:revision>
  <dcterms:created xsi:type="dcterms:W3CDTF">2023-12-18T08:59:32Z</dcterms:created>
  <dcterms:modified xsi:type="dcterms:W3CDTF">2023-12-18T09:06:25Z</dcterms:modified>
</cp:coreProperties>
</file>