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4E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456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006" y="820688"/>
            <a:ext cx="5790303" cy="4976989"/>
          </a:xfrm>
          <a:prstGeom prst="rect">
            <a:avLst/>
          </a:prstGeom>
        </p:spPr>
      </p:pic>
      <p:sp>
        <p:nvSpPr>
          <p:cNvPr id="9" name="Подзаголовок 2"/>
          <p:cNvSpPr txBox="1">
            <a:spLocks/>
          </p:cNvSpPr>
          <p:nvPr userDrawn="1"/>
        </p:nvSpPr>
        <p:spPr>
          <a:xfrm>
            <a:off x="914400" y="4033889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Candara" panose="020E0502030303020204" pitchFamily="34" charset="0"/>
              </a:rPr>
              <a:t>Образец подзаголовка</a:t>
            </a:r>
            <a:endParaRPr lang="ru-RU" dirty="0">
              <a:latin typeface="Candara" panose="020E0502030303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" y="12576"/>
            <a:ext cx="4855633" cy="161622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3"/>
          <a:stretch/>
        </p:blipFill>
        <p:spPr>
          <a:xfrm>
            <a:off x="9041443" y="5701205"/>
            <a:ext cx="2984487" cy="10202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8421960" cy="1470025"/>
          </a:xfrm>
        </p:spPr>
        <p:txBody>
          <a:bodyPr/>
          <a:lstStyle>
            <a:lvl1pPr algn="l">
              <a:defRPr>
                <a:solidFill>
                  <a:srgbClr val="114E98"/>
                </a:solidFill>
                <a:latin typeface="Candara" panose="020E0502030303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 userDrawn="1"/>
        </p:nvSpPr>
        <p:spPr>
          <a:xfrm>
            <a:off x="10516253" y="5987402"/>
            <a:ext cx="971600" cy="648072"/>
          </a:xfrm>
          <a:prstGeom prst="triangle">
            <a:avLst/>
          </a:prstGeom>
          <a:solidFill>
            <a:srgbClr val="366A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238" y="-171400"/>
            <a:ext cx="6651524" cy="7301342"/>
          </a:xfrm>
          <a:prstGeom prst="rect">
            <a:avLst/>
          </a:prstGeom>
          <a:noFill/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695400" y="333885"/>
            <a:ext cx="10873208" cy="1143000"/>
          </a:xfrm>
        </p:spPr>
        <p:txBody>
          <a:bodyPr/>
          <a:lstStyle>
            <a:lvl1pPr algn="l">
              <a:defRPr>
                <a:solidFill>
                  <a:srgbClr val="114E98"/>
                </a:solidFill>
                <a:latin typeface="Candara" panose="020E0502030303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Содержимое 2"/>
          <p:cNvSpPr>
            <a:spLocks noGrp="1"/>
          </p:cNvSpPr>
          <p:nvPr>
            <p:ph idx="1"/>
          </p:nvPr>
        </p:nvSpPr>
        <p:spPr>
          <a:xfrm>
            <a:off x="695400" y="1615043"/>
            <a:ext cx="10873208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076093" y="6226839"/>
            <a:ext cx="2133600" cy="365125"/>
          </a:xfrm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2752" y="-171400"/>
            <a:ext cx="10631785" cy="7181666"/>
          </a:xfrm>
          <a:prstGeom prst="rect">
            <a:avLst/>
          </a:prstGeom>
        </p:spPr>
      </p:pic>
      <p:sp>
        <p:nvSpPr>
          <p:cNvPr id="7" name="Равнобедренный треугольник 6"/>
          <p:cNvSpPr/>
          <p:nvPr userDrawn="1"/>
        </p:nvSpPr>
        <p:spPr>
          <a:xfrm>
            <a:off x="10516253" y="5987402"/>
            <a:ext cx="971600" cy="648072"/>
          </a:xfrm>
          <a:prstGeom prst="triangle">
            <a:avLst/>
          </a:prstGeom>
          <a:solidFill>
            <a:srgbClr val="366A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695400" y="333885"/>
            <a:ext cx="10873208" cy="1143000"/>
          </a:xfrm>
        </p:spPr>
        <p:txBody>
          <a:bodyPr/>
          <a:lstStyle>
            <a:lvl1pPr algn="l">
              <a:defRPr>
                <a:solidFill>
                  <a:srgbClr val="114E98"/>
                </a:solidFill>
                <a:latin typeface="Candara" panose="020E0502030303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3" name="Содержимое 2"/>
          <p:cNvSpPr>
            <a:spLocks noGrp="1"/>
          </p:cNvSpPr>
          <p:nvPr>
            <p:ph idx="1"/>
          </p:nvPr>
        </p:nvSpPr>
        <p:spPr>
          <a:xfrm>
            <a:off x="695400" y="1615043"/>
            <a:ext cx="10873208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076093" y="6226839"/>
            <a:ext cx="2133600" cy="365125"/>
          </a:xfrm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05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1844824"/>
            <a:ext cx="12300520" cy="3240360"/>
          </a:xfrm>
          <a:prstGeom prst="rect">
            <a:avLst/>
          </a:prstGeom>
        </p:spPr>
      </p:pic>
      <p:sp>
        <p:nvSpPr>
          <p:cNvPr id="7" name="Равнобедренный треугольник 6"/>
          <p:cNvSpPr/>
          <p:nvPr userDrawn="1"/>
        </p:nvSpPr>
        <p:spPr>
          <a:xfrm>
            <a:off x="10516253" y="5987402"/>
            <a:ext cx="971600" cy="648072"/>
          </a:xfrm>
          <a:prstGeom prst="triangle">
            <a:avLst/>
          </a:prstGeom>
          <a:solidFill>
            <a:srgbClr val="366A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695400" y="333885"/>
            <a:ext cx="10873208" cy="1143000"/>
          </a:xfrm>
        </p:spPr>
        <p:txBody>
          <a:bodyPr/>
          <a:lstStyle>
            <a:lvl1pPr algn="l">
              <a:defRPr>
                <a:solidFill>
                  <a:srgbClr val="114E98"/>
                </a:solidFill>
                <a:latin typeface="Candara" panose="020E0502030303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3" name="Содержимое 2"/>
          <p:cNvSpPr>
            <a:spLocks noGrp="1"/>
          </p:cNvSpPr>
          <p:nvPr>
            <p:ph idx="1"/>
          </p:nvPr>
        </p:nvSpPr>
        <p:spPr>
          <a:xfrm>
            <a:off x="695400" y="1615043"/>
            <a:ext cx="10873208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076093" y="6226839"/>
            <a:ext cx="2133600" cy="365125"/>
          </a:xfrm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645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4273"/>
            <a:ext cx="12372024" cy="3961256"/>
          </a:xfrm>
          <a:prstGeom prst="rect">
            <a:avLst/>
          </a:prstGeom>
        </p:spPr>
      </p:pic>
      <p:sp>
        <p:nvSpPr>
          <p:cNvPr id="7" name="Равнобедренный треугольник 6"/>
          <p:cNvSpPr/>
          <p:nvPr userDrawn="1"/>
        </p:nvSpPr>
        <p:spPr>
          <a:xfrm>
            <a:off x="10516253" y="5987402"/>
            <a:ext cx="971600" cy="648072"/>
          </a:xfrm>
          <a:prstGeom prst="triangle">
            <a:avLst/>
          </a:prstGeom>
          <a:solidFill>
            <a:srgbClr val="366A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076093" y="6226839"/>
            <a:ext cx="2133600" cy="365125"/>
          </a:xfrm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695400" y="333885"/>
            <a:ext cx="10873208" cy="1143000"/>
          </a:xfrm>
        </p:spPr>
        <p:txBody>
          <a:bodyPr/>
          <a:lstStyle>
            <a:lvl1pPr algn="l">
              <a:defRPr>
                <a:solidFill>
                  <a:srgbClr val="114E98"/>
                </a:solidFill>
                <a:latin typeface="Candara" panose="020E0502030303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3" name="Содержимое 2"/>
          <p:cNvSpPr>
            <a:spLocks noGrp="1"/>
          </p:cNvSpPr>
          <p:nvPr>
            <p:ph idx="1"/>
          </p:nvPr>
        </p:nvSpPr>
        <p:spPr>
          <a:xfrm>
            <a:off x="695400" y="1615043"/>
            <a:ext cx="10873208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915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758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466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95400" y="333885"/>
            <a:ext cx="10873208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695400" y="1615043"/>
            <a:ext cx="10873208" cy="4525963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122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95400" y="333885"/>
            <a:ext cx="10873208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695400" y="1615043"/>
            <a:ext cx="10873208" cy="4525963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149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95400" y="333885"/>
            <a:ext cx="10873208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695400" y="1615043"/>
            <a:ext cx="10873208" cy="4525963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225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Candara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2023-12-18T08:50:59Z</dcterms:created>
  <dcterms:modified xsi:type="dcterms:W3CDTF">2023-12-18T08:59:12Z</dcterms:modified>
</cp:coreProperties>
</file>