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5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9600" y="2458939"/>
            <a:ext cx="9159765" cy="1143000"/>
          </a:xfrm>
        </p:spPr>
        <p:txBody>
          <a:bodyPr>
            <a:normAutofit/>
          </a:bodyPr>
          <a:lstStyle>
            <a:lvl1pPr>
              <a:defRPr sz="5400" b="1">
                <a:solidFill>
                  <a:srgbClr val="4F4E4D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609600" y="3717032"/>
            <a:ext cx="8007336" cy="240913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0234B"/>
                </a:solidFill>
                <a:latin typeface="Candara" panose="020E0502030303020204" pitchFamily="34" charset="0"/>
              </a:defRPr>
            </a:lvl1pPr>
            <a:lvl2pPr>
              <a:defRPr sz="2400">
                <a:solidFill>
                  <a:srgbClr val="20234B"/>
                </a:solidFill>
                <a:latin typeface="Candara" panose="020E0502030303020204" pitchFamily="34" charset="0"/>
              </a:defRPr>
            </a:lvl2pPr>
            <a:lvl3pPr>
              <a:defRPr sz="2400">
                <a:solidFill>
                  <a:srgbClr val="20234B"/>
                </a:solidFill>
                <a:latin typeface="Candara" panose="020E0502030303020204" pitchFamily="34" charset="0"/>
              </a:defRPr>
            </a:lvl3pPr>
            <a:lvl4pPr>
              <a:defRPr sz="2400">
                <a:solidFill>
                  <a:srgbClr val="20234B"/>
                </a:solidFill>
                <a:latin typeface="Candara" panose="020E0502030303020204" pitchFamily="34" charset="0"/>
              </a:defRPr>
            </a:lvl4pPr>
            <a:lvl5pPr>
              <a:defRPr sz="2400">
                <a:solidFill>
                  <a:srgbClr val="20234B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94"/>
          <a:stretch/>
        </p:blipFill>
        <p:spPr>
          <a:xfrm>
            <a:off x="8730464" y="404664"/>
            <a:ext cx="3127676" cy="57215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50" t="36383"/>
          <a:stretch/>
        </p:blipFill>
        <p:spPr>
          <a:xfrm>
            <a:off x="549940" y="404665"/>
            <a:ext cx="2642787" cy="194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89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8720" y="6391449"/>
            <a:ext cx="857325" cy="365125"/>
          </a:xfrm>
        </p:spPr>
        <p:txBody>
          <a:bodyPr/>
          <a:lstStyle>
            <a:lvl1pPr>
              <a:defRPr sz="1800" b="1">
                <a:latin typeface="Candara" panose="020E0502030303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28813" y="1556792"/>
            <a:ext cx="11356572" cy="4834656"/>
          </a:xfrm>
        </p:spPr>
        <p:txBody>
          <a:bodyPr/>
          <a:lstStyle>
            <a:lvl1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1pPr>
            <a:lvl2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2pPr>
            <a:lvl3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3pPr>
            <a:lvl4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4pPr>
            <a:lvl5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94"/>
          <a:stretch/>
        </p:blipFill>
        <p:spPr>
          <a:xfrm>
            <a:off x="11179414" y="101817"/>
            <a:ext cx="805972" cy="147437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60708" y="454358"/>
            <a:ext cx="7888754" cy="853978"/>
          </a:xfrm>
        </p:spPr>
        <p:txBody>
          <a:bodyPr/>
          <a:lstStyle>
            <a:lvl1pPr>
              <a:defRPr b="1" i="0">
                <a:solidFill>
                  <a:srgbClr val="20234B"/>
                </a:solidFill>
                <a:latin typeface="Candara" panose="020E0502030303020204" pitchFamily="34" charset="0"/>
              </a:defRPr>
            </a:lvl1pPr>
          </a:lstStyle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85" y="404670"/>
            <a:ext cx="1072960" cy="97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21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628814" y="1556792"/>
            <a:ext cx="10953586" cy="4834656"/>
          </a:xfrm>
        </p:spPr>
        <p:txBody>
          <a:bodyPr/>
          <a:lstStyle>
            <a:lvl1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1pPr>
            <a:lvl2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2pPr>
            <a:lvl3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3pPr>
            <a:lvl4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4pPr>
            <a:lvl5pPr>
              <a:defRPr>
                <a:solidFill>
                  <a:srgbClr val="4F4E4D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1" y="-1"/>
            <a:ext cx="12192000" cy="1186633"/>
          </a:xfrm>
          <a:prstGeom prst="rect">
            <a:avLst/>
          </a:prstGeom>
          <a:solidFill>
            <a:srgbClr val="20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srgbClr val="263449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94"/>
          <a:stretch/>
        </p:blipFill>
        <p:spPr>
          <a:xfrm>
            <a:off x="10801392" y="4289325"/>
            <a:ext cx="1368508" cy="250342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85" y="116638"/>
            <a:ext cx="1072960" cy="97331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660707" y="166326"/>
            <a:ext cx="9921694" cy="85397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8720" y="6391449"/>
            <a:ext cx="857325" cy="365125"/>
          </a:xfrm>
        </p:spPr>
        <p:txBody>
          <a:bodyPr/>
          <a:lstStyle>
            <a:lvl1pPr>
              <a:defRPr sz="1800" b="1">
                <a:latin typeface="Candara" panose="020E0502030303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92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5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82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064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Candara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2023-12-18T08:31:14Z</dcterms:created>
  <dcterms:modified xsi:type="dcterms:W3CDTF">2023-12-18T08:59:27Z</dcterms:modified>
</cp:coreProperties>
</file>